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62" r:id="rId2"/>
    <p:sldId id="256" r:id="rId3"/>
    <p:sldId id="257" r:id="rId4"/>
    <p:sldId id="258" r:id="rId5"/>
    <p:sldId id="263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eiryo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eiryo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eiryo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eiryo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eiryo" pitchFamily="34" charset="-128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Meiryo" pitchFamily="34" charset="-128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Meiryo" pitchFamily="34" charset="-128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Meiryo" pitchFamily="34" charset="-128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Meiryo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7">
            <a:extLst>
              <a:ext uri="{FF2B5EF4-FFF2-40B4-BE49-F238E27FC236}">
                <a16:creationId xmlns:a16="http://schemas.microsoft.com/office/drawing/2014/main" xmlns="" id="{A450D3E2-0AB1-48D9-A1D4-014417A7DCCB}"/>
              </a:ext>
            </a:extLst>
          </p:cNvPr>
          <p:cNvSpPr/>
          <p:nvPr/>
        </p:nvSpPr>
        <p:spPr>
          <a:xfrm>
            <a:off x="0" y="0"/>
            <a:ext cx="3495675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: Shape 9">
            <a:extLst>
              <a:ext uri="{FF2B5EF4-FFF2-40B4-BE49-F238E27FC236}">
                <a16:creationId xmlns:a16="http://schemas.microsoft.com/office/drawing/2014/main" xmlns="" id="{485A513D-0C90-4416-B037-AE0801CAA00A}"/>
              </a:ext>
            </a:extLst>
          </p:cNvPr>
          <p:cNvSpPr/>
          <p:nvPr/>
        </p:nvSpPr>
        <p:spPr>
          <a:xfrm>
            <a:off x="1374775" y="0"/>
            <a:ext cx="2530475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xmlns="" id="{FFA13BB4-20E4-4DCE-9940-92D48EC8EC08}"/>
              </a:ext>
            </a:extLst>
          </p:cNvPr>
          <p:cNvSpPr/>
          <p:nvPr/>
        </p:nvSpPr>
        <p:spPr>
          <a:xfrm>
            <a:off x="1155700" y="0"/>
            <a:ext cx="2536825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xmlns="" id="{01BD3083-D362-4C25-8AFD-4A7034DF0A3F}"/>
              </a:ext>
            </a:extLst>
          </p:cNvPr>
          <p:cNvSpPr/>
          <p:nvPr/>
        </p:nvSpPr>
        <p:spPr>
          <a:xfrm>
            <a:off x="923925" y="0"/>
            <a:ext cx="2262188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xmlns="" id="{A44FC022-97BA-4B13-A9C8-40E2A654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550" y="617538"/>
            <a:ext cx="7123113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D86B6B1-38D6-4789-9379-32D15898C134}" type="datetime1">
              <a:rPr lang="en-US"/>
              <a:pPr>
                <a:defRPr/>
              </a:pPr>
              <a:t>5/25/2021</a:t>
            </a:fld>
            <a:endParaRPr lang="en-US" dirty="0"/>
          </a:p>
        </p:txBody>
      </p:sp>
      <p:sp>
        <p:nvSpPr>
          <p:cNvPr id="9" name="Footer Placeholder 23">
            <a:extLst>
              <a:ext uri="{FF2B5EF4-FFF2-40B4-BE49-F238E27FC236}">
                <a16:creationId xmlns:a16="http://schemas.microsoft.com/office/drawing/2014/main" xmlns="" id="{54B8E3C0-2342-4A5C-91F1-2BE724FED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550" y="6170613"/>
            <a:ext cx="5588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24">
            <a:extLst>
              <a:ext uri="{FF2B5EF4-FFF2-40B4-BE49-F238E27FC236}">
                <a16:creationId xmlns:a16="http://schemas.microsoft.com/office/drawing/2014/main" xmlns="" id="{9B7B14EC-D669-48FC-AB82-453CFEE9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613"/>
            <a:ext cx="1198563" cy="457200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EE039E7B-052A-41DD-9BDF-285BAE9341A9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23873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FFCBEF-C87E-4375-975F-B227C9085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E003-0BAA-42EF-A17C-4B1DA6ACE898}" type="datetime1">
              <a:rPr lang="en-US"/>
              <a:pPr>
                <a:defRPr/>
              </a:pPr>
              <a:t>5/25/2021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01C295-47D3-4ED9-B61B-04435709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E0AD94-73F1-462E-9B33-F6D630DA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FF6F-C022-4537-B445-FC3548592E1F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0251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title="Rule Line">
            <a:extLst>
              <a:ext uri="{FF2B5EF4-FFF2-40B4-BE49-F238E27FC236}">
                <a16:creationId xmlns:a16="http://schemas.microsoft.com/office/drawing/2014/main" xmlns="" id="{F54495EF-5374-44B6-8119-F21B57ED9F04}"/>
              </a:ext>
            </a:extLst>
          </p:cNvPr>
          <p:cNvCxnSpPr/>
          <p:nvPr/>
        </p:nvCxnSpPr>
        <p:spPr>
          <a:xfrm>
            <a:off x="9112250" y="571500"/>
            <a:ext cx="0" cy="5275263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F0BE13F-D0E1-4AAC-A1F9-889C453B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7350" y="6296025"/>
            <a:ext cx="2506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6192E-21E3-4A63-8ECB-A2745D276687}" type="datetime1">
              <a:rPr lang="en-US"/>
              <a:pPr>
                <a:defRPr/>
              </a:pPr>
              <a:t>5/25/2021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6D32725-8B35-474F-91F0-8B386889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3700" y="6296025"/>
            <a:ext cx="59594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5B8CC5B-7F23-403A-BAC5-CAA86AE4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734425" y="2852738"/>
            <a:ext cx="5383213" cy="6048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19290F-A100-4FEE-81C5-0363BE19FD89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92371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FFCBEF-C87E-4375-975F-B227C9085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58A9-DC49-4330-957C-D1E39EDEF100}" type="datetime1">
              <a:rPr lang="en-US"/>
              <a:pPr>
                <a:defRPr/>
              </a:pPr>
              <a:t>5/25/2021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01C295-47D3-4ED9-B61B-04435709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E0AD94-73F1-462E-9B33-F6D630DA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84A91-0066-42D2-BFC7-E98DDED26914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01173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124200" y="0"/>
            <a:ext cx="4389438" cy="2916238"/>
            <a:chOff x="3124577" y="0"/>
            <a:chExt cx="4389519" cy="2916937"/>
          </a:xfrm>
        </p:grpSpPr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xmlns="" id="{3C1D03DC-0C2D-47C1-8F18-992035E147BD}"/>
                </a:ext>
              </a:extLst>
            </p:cNvPr>
            <p:cNvSpPr/>
            <p:nvPr/>
          </p:nvSpPr>
          <p:spPr>
            <a:xfrm>
              <a:off x="3321431" y="0"/>
              <a:ext cx="4013274" cy="2742270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Freeform: Shape 10">
              <a:extLst>
                <a:ext uri="{FF2B5EF4-FFF2-40B4-BE49-F238E27FC236}">
                  <a16:creationId xmlns:a16="http://schemas.microsoft.com/office/drawing/2014/main" xmlns="" id="{BCA8ED03-2720-48DE-B0D5-14D9CB4CD114}"/>
                </a:ext>
              </a:extLst>
            </p:cNvPr>
            <p:cNvSpPr/>
            <p:nvPr/>
          </p:nvSpPr>
          <p:spPr>
            <a:xfrm>
              <a:off x="3565910" y="0"/>
              <a:ext cx="3402076" cy="2440573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xmlns="" id="{4409E030-83AB-44C4-9AEA-702C22E1DD47}"/>
                </a:ext>
              </a:extLst>
            </p:cNvPr>
            <p:cNvSpPr/>
            <p:nvPr/>
          </p:nvSpPr>
          <p:spPr>
            <a:xfrm>
              <a:off x="3232529" y="0"/>
              <a:ext cx="4164090" cy="2816900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xmlns="" id="{D274AC13-4206-4EF4-BDB5-A3C97269B21C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8123238" y="0"/>
            <a:ext cx="4068762" cy="3546475"/>
            <a:chOff x="8122942" y="0"/>
            <a:chExt cx="4069058" cy="3547008"/>
          </a:xfrm>
        </p:grpSpPr>
        <p:sp>
          <p:nvSpPr>
            <p:cNvPr id="10" name="Freeform: Shape 14">
              <a:extLst>
                <a:ext uri="{FF2B5EF4-FFF2-40B4-BE49-F238E27FC236}">
                  <a16:creationId xmlns:a16="http://schemas.microsoft.com/office/drawing/2014/main" xmlns="" id="{13629B81-9704-4D61-923C-7EEC4F3FB8E4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xmlns="" id="{F0C1C778-C12D-4DF1-99A0-B15C91925127}"/>
                </a:ext>
              </a:extLst>
            </p:cNvPr>
            <p:cNvSpPr/>
            <p:nvPr/>
          </p:nvSpPr>
          <p:spPr>
            <a:xfrm flipH="1">
              <a:off x="8319806" y="0"/>
              <a:ext cx="3872194" cy="3321549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Freeform: Shape 16">
              <a:extLst>
                <a:ext uri="{FF2B5EF4-FFF2-40B4-BE49-F238E27FC236}">
                  <a16:creationId xmlns:a16="http://schemas.microsoft.com/office/drawing/2014/main" xmlns="" id="{440A4AB7-C186-4806-A407-9F827CFDE191}"/>
                </a:ext>
              </a:extLst>
            </p:cNvPr>
            <p:cNvSpPr/>
            <p:nvPr/>
          </p:nvSpPr>
          <p:spPr>
            <a:xfrm flipH="1">
              <a:off x="8729411" y="9526"/>
              <a:ext cx="3462589" cy="3010352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Freeform: Shape 17">
              <a:extLst>
                <a:ext uri="{FF2B5EF4-FFF2-40B4-BE49-F238E27FC236}">
                  <a16:creationId xmlns:a16="http://schemas.microsoft.com/office/drawing/2014/main" xmlns="" id="{A5FCD77C-C7E6-4262-AB5D-E17694F9B352}"/>
                </a:ext>
              </a:extLst>
            </p:cNvPr>
            <p:cNvSpPr/>
            <p:nvPr/>
          </p:nvSpPr>
          <p:spPr>
            <a:xfrm flipH="1">
              <a:off x="8243601" y="9526"/>
              <a:ext cx="3948399" cy="3410462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0" y="1355725"/>
            <a:ext cx="4381500" cy="5510213"/>
            <a:chOff x="0" y="1347287"/>
            <a:chExt cx="4259808" cy="5510713"/>
          </a:xfrm>
        </p:grpSpPr>
        <p:sp>
          <p:nvSpPr>
            <p:cNvPr id="15" name="Freeform: Shape 19">
              <a:extLst>
                <a:ext uri="{FF2B5EF4-FFF2-40B4-BE49-F238E27FC236}">
                  <a16:creationId xmlns:a16="http://schemas.microsoft.com/office/drawing/2014/main" xmlns="" id="{24589360-D411-48AA-A2E8-4DF06174BE20}"/>
                </a:ext>
              </a:extLst>
            </p:cNvPr>
            <p:cNvSpPr/>
            <p:nvPr/>
          </p:nvSpPr>
          <p:spPr>
            <a:xfrm>
              <a:off x="0" y="1675930"/>
              <a:ext cx="4174921" cy="5182070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Freeform: Shape 20">
              <a:extLst>
                <a:ext uri="{FF2B5EF4-FFF2-40B4-BE49-F238E27FC236}">
                  <a16:creationId xmlns:a16="http://schemas.microsoft.com/office/drawing/2014/main" xmlns="" id="{134145F9-7CD1-401E-A37A-10CCEE19FF55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Freeform: Shape 21">
              <a:extLst>
                <a:ext uri="{FF2B5EF4-FFF2-40B4-BE49-F238E27FC236}">
                  <a16:creationId xmlns:a16="http://schemas.microsoft.com/office/drawing/2014/main" xmlns="" id="{0DB815D3-FF4E-44F4-BDAC-BCF1C60073F5}"/>
                </a:ext>
              </a:extLst>
            </p:cNvPr>
            <p:cNvSpPr/>
            <p:nvPr/>
          </p:nvSpPr>
          <p:spPr>
            <a:xfrm>
              <a:off x="0" y="1593372"/>
              <a:ext cx="4029841" cy="5264628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8" name="Freeform: Shape 22">
              <a:extLst>
                <a:ext uri="{FF2B5EF4-FFF2-40B4-BE49-F238E27FC236}">
                  <a16:creationId xmlns:a16="http://schemas.microsoft.com/office/drawing/2014/main" xmlns="" id="{00C93DD8-A499-4421-A38D-E9AB94DA3809}"/>
                </a:ext>
              </a:extLst>
            </p:cNvPr>
            <p:cNvSpPr/>
            <p:nvPr/>
          </p:nvSpPr>
          <p:spPr>
            <a:xfrm>
              <a:off x="0" y="2147460"/>
              <a:ext cx="3702638" cy="4710540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22">
            <a:extLst>
              <a:ext uri="{FF2B5EF4-FFF2-40B4-BE49-F238E27FC236}">
                <a16:creationId xmlns:a16="http://schemas.microsoft.com/office/drawing/2014/main" xmlns="" id="{681A3993-E0A4-49B1-8297-74283AAB5C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54550" y="6170613"/>
            <a:ext cx="571341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26">
            <a:extLst>
              <a:ext uri="{FF2B5EF4-FFF2-40B4-BE49-F238E27FC236}">
                <a16:creationId xmlns:a16="http://schemas.microsoft.com/office/drawing/2014/main" xmlns="" id="{E63868BE-0ACF-47B5-9515-5873A1F14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2BA713-1635-485C-8636-505847F447AC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  <p:sp>
        <p:nvSpPr>
          <p:cNvPr id="21" name="Date Placeholder 17">
            <a:extLst>
              <a:ext uri="{FF2B5EF4-FFF2-40B4-BE49-F238E27FC236}">
                <a16:creationId xmlns:a16="http://schemas.microsoft.com/office/drawing/2014/main" xmlns="" id="{661F9686-7676-4E8B-9484-53A1A9D1217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39763" y="6170613"/>
            <a:ext cx="2840037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3B64144-D00B-4A07-89A9-57486887035D}" type="datetime1">
              <a:rPr lang="en-US"/>
              <a:pPr>
                <a:defRPr/>
              </a:pPr>
              <a:t>5/25/2021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9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EFFCBEF-C87E-4375-975F-B227C9085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EEBF-E627-448A-A379-A033D6168367}" type="datetime1">
              <a:rPr lang="en-US"/>
              <a:pPr>
                <a:defRPr/>
              </a:pPr>
              <a:t>5/25/2021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601C295-47D3-4ED9-B61B-04435709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9E0AD94-73F1-462E-9B33-F6D630DA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F08C4-B980-40F9-A00D-2AF517B3D9B7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88244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/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DEFFCBEF-C87E-4375-975F-B227C9085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DBC63-6D00-44CB-9790-AFCCBFEB8574}" type="datetime1">
              <a:rPr lang="en-US"/>
              <a:pPr>
                <a:defRPr/>
              </a:pPr>
              <a:t>5/25/2021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1601C295-47D3-4ED9-B61B-04435709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B9E0AD94-73F1-462E-9B33-F6D630DA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89E2F-7072-4CDE-8465-011662290618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17309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DEFFCBEF-C87E-4375-975F-B227C9085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05D7E-FC06-4D44-B691-C5BE214227AC}" type="datetime1">
              <a:rPr lang="en-US"/>
              <a:pPr>
                <a:defRPr/>
              </a:pPr>
              <a:t>5/25/2021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601C295-47D3-4ED9-B61B-04435709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9E0AD94-73F1-462E-9B33-F6D630DA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C71A4-F5B3-4ABE-8D99-A2491D85944A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98619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xmlns="" id="{AE51F7F2-801E-469C-9E95-20033145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FD427-06CA-4ED5-BA24-6A07D97A3FB2}" type="datetime1">
              <a:rPr lang="en-US"/>
              <a:pPr>
                <a:defRPr/>
              </a:pPr>
              <a:t>5/25/2021</a:t>
            </a:fld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xmlns="" id="{153DFFF0-6706-4330-92AE-B497098FC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xmlns="" id="{D9C37482-2EA2-47D3-90E8-124A454D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152870-BEA4-4991-9C35-4FDB6C8B213A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74724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/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xmlns="" id="{9882E74B-03F4-4369-8CB2-9521ABB5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50" y="6170613"/>
            <a:ext cx="22129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6472F-5FAF-45AE-B423-B9290DF35F16}" type="datetime1">
              <a:rPr lang="en-US"/>
              <a:pPr>
                <a:defRPr/>
              </a:pPr>
              <a:t>5/25/2021</a:t>
            </a:fld>
            <a:endParaRPr lang="en-US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xmlns="" id="{FE1AEB4A-BFF0-4CC6-82A8-6CF6A0F95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9525" y="6170613"/>
            <a:ext cx="69500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xmlns="" id="{7EB53ACA-5146-4235-B6C2-E825A9145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9A5639-FB77-4CF2-A98A-73CE99A6C141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40766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xmlns="" id="{8F6A4B93-CE14-4CB9-B44D-B1AF6044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50" y="6170613"/>
            <a:ext cx="22129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3EFDE-4602-4DA5-9918-5DEB851498F3}" type="datetime1">
              <a:rPr lang="en-US"/>
              <a:pPr>
                <a:defRPr/>
              </a:pPr>
              <a:t>5/25/2021</a:t>
            </a:fld>
            <a:endParaRPr lang="en-US" dirty="0"/>
          </a:p>
        </p:txBody>
      </p:sp>
      <p:sp>
        <p:nvSpPr>
          <p:cNvPr id="6" name="Footer Placeholder 11">
            <a:extLst>
              <a:ext uri="{FF2B5EF4-FFF2-40B4-BE49-F238E27FC236}">
                <a16:creationId xmlns:a16="http://schemas.microsoft.com/office/drawing/2014/main" xmlns="" id="{AB0F21AF-DC05-40B4-BD6A-D13D4FC36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9525" y="6170613"/>
            <a:ext cx="646430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xmlns="" id="{EC5BE897-6F0C-473B-868E-CF16E6CE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7E001D-829A-4B4E-B1C2-5AE8D92E3AE1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56222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9CCD01-7D9C-49CA-8EF0-A40B9078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8769350" cy="1344612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8DF27F-4037-4782-B14E-1EA1E4887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75" y="2312988"/>
            <a:ext cx="8769350" cy="3651250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FFCBEF-C87E-4375-975F-B227C9085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50188" y="6170613"/>
            <a:ext cx="2840037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5B15E411-AAA1-4346-96C7-2120DFCDEE87}" type="datetime1">
              <a:rPr lang="en-US"/>
              <a:pPr>
                <a:defRPr/>
              </a:pPr>
              <a:t>5/25/2021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01C295-47D3-4ED9-B61B-044357091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875" y="6170613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E0AD94-73F1-462E-9B33-F6D630DA2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3738" y="6170613"/>
            <a:ext cx="1189037" cy="457200"/>
          </a:xfrm>
          <a:prstGeom prst="rect">
            <a:avLst/>
          </a:prstGeom>
        </p:spPr>
        <p:txBody>
          <a:bodyPr vert="horz" wrap="square" lIns="109728" tIns="109728" rIns="109728" bIns="9144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600" b="1" smtClean="0">
                <a:solidFill>
                  <a:srgbClr val="404040"/>
                </a:solidFill>
                <a:latin typeface="Meiryo" panose="020B0604030504040204" pitchFamily="34" charset="-128"/>
              </a:defRPr>
            </a:lvl1pPr>
          </a:lstStyle>
          <a:p>
            <a:pPr>
              <a:defRPr/>
            </a:pPr>
            <a:fld id="{4DC4C7A0-987C-44C1-9602-42F0E0905A66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xmlns="" id="{E66A3B25-B2E5-49C4-A72D-319213460EF7}"/>
              </a:ext>
            </a:extLst>
          </p:cNvPr>
          <p:cNvCxnSpPr/>
          <p:nvPr/>
        </p:nvCxnSpPr>
        <p:spPr>
          <a:xfrm>
            <a:off x="1920875" y="2176463"/>
            <a:ext cx="876935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68" r:id="rId2"/>
    <p:sldLayoutId id="2147483974" r:id="rId3"/>
    <p:sldLayoutId id="2147483969" r:id="rId4"/>
    <p:sldLayoutId id="2147483970" r:id="rId5"/>
    <p:sldLayoutId id="2147483971" r:id="rId6"/>
    <p:sldLayoutId id="2147483975" r:id="rId7"/>
    <p:sldLayoutId id="2147483976" r:id="rId8"/>
    <p:sldLayoutId id="2147483977" r:id="rId9"/>
    <p:sldLayoutId id="2147483972" r:id="rId10"/>
    <p:sldLayoutId id="2147483978" r:id="rId11"/>
  </p:sldLayoutIdLst>
  <p:hf sldNum="0" hdr="0" ftr="0" dt="0"/>
  <p:txStyles>
    <p:titleStyle>
      <a:lvl1pPr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3200" b="1" kern="1200" spc="1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Meiryo" panose="020B0604030504040204" pitchFamily="34" charset="-128"/>
        </a:defRPr>
      </a:lvl2pPr>
      <a:lvl3pPr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Meiryo" panose="020B0604030504040204" pitchFamily="34" charset="-128"/>
        </a:defRPr>
      </a:lvl3pPr>
      <a:lvl4pPr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Meiryo" panose="020B0604030504040204" pitchFamily="34" charset="-128"/>
        </a:defRPr>
      </a:lvl4pPr>
      <a:lvl5pPr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Meiryo" panose="020B0604030504040204" pitchFamily="34" charset="-128"/>
        </a:defRPr>
      </a:lvl5pPr>
      <a:lvl6pPr marL="457200" algn="l" rtl="0" fontAlgn="base">
        <a:lnSpc>
          <a:spcPct val="130000"/>
        </a:lnSpc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Meiryo" panose="020B0604030504040204" pitchFamily="34" charset="-128"/>
        </a:defRPr>
      </a:lvl6pPr>
      <a:lvl7pPr marL="914400" algn="l" rtl="0" fontAlgn="base">
        <a:lnSpc>
          <a:spcPct val="130000"/>
        </a:lnSpc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Meiryo" panose="020B0604030504040204" pitchFamily="34" charset="-128"/>
        </a:defRPr>
      </a:lvl7pPr>
      <a:lvl8pPr marL="1371600" algn="l" rtl="0" fontAlgn="base">
        <a:lnSpc>
          <a:spcPct val="130000"/>
        </a:lnSpc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Meiryo" panose="020B0604030504040204" pitchFamily="34" charset="-128"/>
        </a:defRPr>
      </a:lvl8pPr>
      <a:lvl9pPr marL="1828800" algn="l" rtl="0" fontAlgn="base">
        <a:lnSpc>
          <a:spcPct val="130000"/>
        </a:lnSpc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Meiryo" panose="020B0604030504040204" pitchFamily="34" charset="-128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ts val="925"/>
        </a:spcBef>
        <a:spcAft>
          <a:spcPct val="0"/>
        </a:spcAft>
        <a:buFont typeface="Corbel" panose="020B0503020204020204" pitchFamily="34" charset="0"/>
        <a:defRPr kern="1200" spc="15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40000"/>
        </a:lnSpc>
        <a:spcBef>
          <a:spcPts val="925"/>
        </a:spcBef>
        <a:spcAft>
          <a:spcPct val="0"/>
        </a:spcAft>
        <a:buFont typeface="Corbel" panose="020B0503020204020204" pitchFamily="34" charset="0"/>
        <a:defRPr sz="1600" kern="1200" spc="15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1462088" algn="l" rtl="0" eaLnBrk="0" fontAlgn="base" hangingPunct="0">
        <a:lnSpc>
          <a:spcPct val="140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1400" i="1" kern="1200" spc="15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1919288" algn="l" rtl="0" eaLnBrk="0" fontAlgn="base" hangingPunct="0">
        <a:lnSpc>
          <a:spcPct val="140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1400" kern="1200" spc="15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376488" algn="l" rtl="0" eaLnBrk="0" fontAlgn="base" hangingPunct="0">
        <a:lnSpc>
          <a:spcPct val="140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1400" i="1" kern="1200" spc="150">
          <a:solidFill>
            <a:srgbClr val="404040"/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552284-FC07-46D6-A02E-444E03759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06E865-382C-45C3-8987-E1881834BF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8196" name="Content Placeholder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614613"/>
          </a:xfrm>
        </p:spPr>
      </p:pic>
      <p:sp>
        <p:nvSpPr>
          <p:cNvPr id="8197" name="TextBox 13"/>
          <p:cNvSpPr txBox="1">
            <a:spLocks noChangeArrowheads="1"/>
          </p:cNvSpPr>
          <p:nvPr/>
        </p:nvSpPr>
        <p:spPr bwMode="auto">
          <a:xfrm>
            <a:off x="3621088" y="3368675"/>
            <a:ext cx="8008937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ts val="925"/>
              </a:spcBef>
              <a:buFont typeface="Corbel" panose="020B0503020204020204" pitchFamily="34" charset="0"/>
              <a:defRPr>
                <a:solidFill>
                  <a:srgbClr val="404040"/>
                </a:solidFill>
                <a:latin typeface="Meiryo" pitchFamily="34" charset="-128"/>
              </a:defRPr>
            </a:lvl1pPr>
            <a:lvl2pPr marL="742950" indent="-285750">
              <a:lnSpc>
                <a:spcPct val="140000"/>
              </a:lnSpc>
              <a:spcBef>
                <a:spcPts val="925"/>
              </a:spcBef>
              <a:buFont typeface="Corbel" panose="020B0503020204020204" pitchFamily="34" charset="0"/>
              <a:defRPr sz="1600">
                <a:solidFill>
                  <a:srgbClr val="404040"/>
                </a:solidFill>
                <a:latin typeface="Meiryo" pitchFamily="34" charset="-128"/>
              </a:defRPr>
            </a:lvl2pPr>
            <a:lvl3pPr marL="1143000" indent="-228600">
              <a:lnSpc>
                <a:spcPct val="140000"/>
              </a:lnSpc>
              <a:spcBef>
                <a:spcPts val="925"/>
              </a:spcBef>
              <a:buFont typeface="Corbel" panose="020B0503020204020204" pitchFamily="34" charset="0"/>
              <a:buChar char="–"/>
              <a:defRPr sz="1400" i="1">
                <a:solidFill>
                  <a:srgbClr val="404040"/>
                </a:solidFill>
                <a:latin typeface="Meiryo" pitchFamily="34" charset="-128"/>
              </a:defRPr>
            </a:lvl3pPr>
            <a:lvl4pPr marL="1600200" indent="-228600">
              <a:lnSpc>
                <a:spcPct val="140000"/>
              </a:lnSpc>
              <a:spcBef>
                <a:spcPts val="925"/>
              </a:spcBef>
              <a:buFont typeface="Corbel" panose="020B0503020204020204" pitchFamily="34" charset="0"/>
              <a:buChar char="–"/>
              <a:defRPr sz="1400">
                <a:solidFill>
                  <a:srgbClr val="404040"/>
                </a:solidFill>
                <a:latin typeface="Meiryo" pitchFamily="34" charset="-128"/>
              </a:defRPr>
            </a:lvl4pPr>
            <a:lvl5pPr marL="2057400" indent="-228600">
              <a:lnSpc>
                <a:spcPct val="140000"/>
              </a:lnSpc>
              <a:spcBef>
                <a:spcPts val="925"/>
              </a:spcBef>
              <a:buFont typeface="Corbel" panose="020B0503020204020204" pitchFamily="34" charset="0"/>
              <a:buChar char="–"/>
              <a:defRPr sz="1400" i="1">
                <a:solidFill>
                  <a:srgbClr val="404040"/>
                </a:solidFill>
                <a:latin typeface="Meiryo" pitchFamily="34" charset="-128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ts val="925"/>
              </a:spcBef>
              <a:spcAft>
                <a:spcPct val="0"/>
              </a:spcAft>
              <a:buFont typeface="Corbel" panose="020B0503020204020204" pitchFamily="34" charset="0"/>
              <a:buChar char="–"/>
              <a:defRPr sz="1400" i="1">
                <a:solidFill>
                  <a:srgbClr val="404040"/>
                </a:solidFill>
                <a:latin typeface="Meiryo" pitchFamily="34" charset="-128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ts val="925"/>
              </a:spcBef>
              <a:spcAft>
                <a:spcPct val="0"/>
              </a:spcAft>
              <a:buFont typeface="Corbel" panose="020B0503020204020204" pitchFamily="34" charset="0"/>
              <a:buChar char="–"/>
              <a:defRPr sz="1400" i="1">
                <a:solidFill>
                  <a:srgbClr val="404040"/>
                </a:solidFill>
                <a:latin typeface="Meiryo" pitchFamily="34" charset="-128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ts val="925"/>
              </a:spcBef>
              <a:spcAft>
                <a:spcPct val="0"/>
              </a:spcAft>
              <a:buFont typeface="Corbel" panose="020B0503020204020204" pitchFamily="34" charset="0"/>
              <a:buChar char="–"/>
              <a:defRPr sz="1400" i="1">
                <a:solidFill>
                  <a:srgbClr val="404040"/>
                </a:solidFill>
                <a:latin typeface="Meiryo" pitchFamily="34" charset="-128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ts val="925"/>
              </a:spcBef>
              <a:spcAft>
                <a:spcPct val="0"/>
              </a:spcAft>
              <a:buFont typeface="Corbel" panose="020B0503020204020204" pitchFamily="34" charset="0"/>
              <a:buChar char="–"/>
              <a:defRPr sz="1400" i="1">
                <a:solidFill>
                  <a:srgbClr val="404040"/>
                </a:solidFill>
                <a:latin typeface="Meiryo" pitchFamily="34" charset="-128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th-TH" sz="5400" b="1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Login : Account nontri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th-TH" sz="5400" b="1">
                <a:solidFill>
                  <a:srgbClr val="00B05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URL : lib.src.ku.ac.th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6565312-3901-413B-AFA2-C76F0E2E02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5" r="-2" b="7745"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9359117-16CB-4432-A00E-A9CBD011554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966788" y="0"/>
            <a:ext cx="9840912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2682EB5-0CB4-41CC-A615-23B1722C99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42938" y="0"/>
            <a:ext cx="2265362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Freeform: Shape 14">
            <a:extLst>
              <a:ext uri="{FF2B5EF4-FFF2-40B4-BE49-F238E27FC236}">
                <a16:creationId xmlns:a16="http://schemas.microsoft.com/office/drawing/2014/main" xmlns="" id="{5552BCF7-0998-4BB8-AF5A-8456D1C9A2A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11213" y="0"/>
            <a:ext cx="2486025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Freeform: Shape 16">
            <a:extLst>
              <a:ext uri="{FF2B5EF4-FFF2-40B4-BE49-F238E27FC236}">
                <a16:creationId xmlns:a16="http://schemas.microsoft.com/office/drawing/2014/main" xmlns="" id="{ACC7E60D-788F-4BC9-8829-7F7FC335B03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96325" y="0"/>
            <a:ext cx="2528888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Freeform: Shape 18">
            <a:extLst>
              <a:ext uri="{FF2B5EF4-FFF2-40B4-BE49-F238E27FC236}">
                <a16:creationId xmlns:a16="http://schemas.microsoft.com/office/drawing/2014/main" xmlns="" id="{B71417C8-5156-47E1-A014-6D39A8B60C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523288" y="0"/>
            <a:ext cx="2486025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44E8DE-D637-4A66-AD12-F3919411C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2254250"/>
            <a:ext cx="7810500" cy="221773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th-TH" sz="7200" dirty="0"/>
          </a:p>
        </p:txBody>
      </p:sp>
      <p:pic>
        <p:nvPicPr>
          <p:cNvPr id="9226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635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4C9B63B-A066-4CFD-801C-8B884D4A3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49225" y="2667000"/>
            <a:ext cx="12041188" cy="3906838"/>
          </a:xfrm>
        </p:spPr>
        <p:txBody>
          <a:bodyPr/>
          <a:lstStyle/>
          <a:p>
            <a:pPr algn="ctr" eaLnBrk="1" fontAlgn="auto" hangingPunct="1">
              <a:spcBef>
                <a:spcPts val="930"/>
              </a:spcBef>
              <a:spcAft>
                <a:spcPts val="0"/>
              </a:spcAft>
              <a:defRPr/>
            </a:pPr>
            <a:r>
              <a:rPr lang="en-US"/>
              <a:t>ill</a:t>
            </a:r>
            <a:endParaRPr lang="th-TH" dirty="0"/>
          </a:p>
        </p:txBody>
      </p:sp>
      <p:pic>
        <p:nvPicPr>
          <p:cNvPr id="922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68263"/>
            <a:ext cx="12192000" cy="244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Box 3"/>
          <p:cNvSpPr txBox="1">
            <a:spLocks noChangeArrowheads="1"/>
          </p:cNvSpPr>
          <p:nvPr/>
        </p:nvSpPr>
        <p:spPr bwMode="auto">
          <a:xfrm>
            <a:off x="5640388" y="29400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ts val="925"/>
              </a:spcBef>
              <a:buFont typeface="Corbel" panose="020B0503020204020204" pitchFamily="34" charset="0"/>
              <a:defRPr>
                <a:solidFill>
                  <a:srgbClr val="404040"/>
                </a:solidFill>
                <a:latin typeface="Meiryo" pitchFamily="34" charset="-128"/>
              </a:defRPr>
            </a:lvl1pPr>
            <a:lvl2pPr marL="742950" indent="-285750">
              <a:lnSpc>
                <a:spcPct val="140000"/>
              </a:lnSpc>
              <a:spcBef>
                <a:spcPts val="925"/>
              </a:spcBef>
              <a:buFont typeface="Corbel" panose="020B0503020204020204" pitchFamily="34" charset="0"/>
              <a:defRPr sz="1600">
                <a:solidFill>
                  <a:srgbClr val="404040"/>
                </a:solidFill>
                <a:latin typeface="Meiryo" pitchFamily="34" charset="-128"/>
              </a:defRPr>
            </a:lvl2pPr>
            <a:lvl3pPr marL="1143000" indent="-228600">
              <a:lnSpc>
                <a:spcPct val="140000"/>
              </a:lnSpc>
              <a:spcBef>
                <a:spcPts val="925"/>
              </a:spcBef>
              <a:buFont typeface="Corbel" panose="020B0503020204020204" pitchFamily="34" charset="0"/>
              <a:buChar char="–"/>
              <a:defRPr sz="1400" i="1">
                <a:solidFill>
                  <a:srgbClr val="404040"/>
                </a:solidFill>
                <a:latin typeface="Meiryo" pitchFamily="34" charset="-128"/>
              </a:defRPr>
            </a:lvl3pPr>
            <a:lvl4pPr marL="1600200" indent="-228600">
              <a:lnSpc>
                <a:spcPct val="140000"/>
              </a:lnSpc>
              <a:spcBef>
                <a:spcPts val="925"/>
              </a:spcBef>
              <a:buFont typeface="Corbel" panose="020B0503020204020204" pitchFamily="34" charset="0"/>
              <a:buChar char="–"/>
              <a:defRPr sz="1400">
                <a:solidFill>
                  <a:srgbClr val="404040"/>
                </a:solidFill>
                <a:latin typeface="Meiryo" pitchFamily="34" charset="-128"/>
              </a:defRPr>
            </a:lvl4pPr>
            <a:lvl5pPr marL="2057400" indent="-228600">
              <a:lnSpc>
                <a:spcPct val="140000"/>
              </a:lnSpc>
              <a:spcBef>
                <a:spcPts val="925"/>
              </a:spcBef>
              <a:buFont typeface="Corbel" panose="020B0503020204020204" pitchFamily="34" charset="0"/>
              <a:buChar char="–"/>
              <a:defRPr sz="1400" i="1">
                <a:solidFill>
                  <a:srgbClr val="404040"/>
                </a:solidFill>
                <a:latin typeface="Meiryo" pitchFamily="34" charset="-128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ts val="925"/>
              </a:spcBef>
              <a:spcAft>
                <a:spcPct val="0"/>
              </a:spcAft>
              <a:buFont typeface="Corbel" panose="020B0503020204020204" pitchFamily="34" charset="0"/>
              <a:buChar char="–"/>
              <a:defRPr sz="1400" i="1">
                <a:solidFill>
                  <a:srgbClr val="404040"/>
                </a:solidFill>
                <a:latin typeface="Meiryo" pitchFamily="34" charset="-128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ts val="925"/>
              </a:spcBef>
              <a:spcAft>
                <a:spcPct val="0"/>
              </a:spcAft>
              <a:buFont typeface="Corbel" panose="020B0503020204020204" pitchFamily="34" charset="0"/>
              <a:buChar char="–"/>
              <a:defRPr sz="1400" i="1">
                <a:solidFill>
                  <a:srgbClr val="404040"/>
                </a:solidFill>
                <a:latin typeface="Meiryo" pitchFamily="34" charset="-128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ts val="925"/>
              </a:spcBef>
              <a:spcAft>
                <a:spcPct val="0"/>
              </a:spcAft>
              <a:buFont typeface="Corbel" panose="020B0503020204020204" pitchFamily="34" charset="0"/>
              <a:buChar char="–"/>
              <a:defRPr sz="1400" i="1">
                <a:solidFill>
                  <a:srgbClr val="404040"/>
                </a:solidFill>
                <a:latin typeface="Meiryo" pitchFamily="34" charset="-128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ts val="925"/>
              </a:spcBef>
              <a:spcAft>
                <a:spcPct val="0"/>
              </a:spcAft>
              <a:buFont typeface="Corbel" panose="020B0503020204020204" pitchFamily="34" charset="0"/>
              <a:buChar char="–"/>
              <a:defRPr sz="1400" i="1">
                <a:solidFill>
                  <a:srgbClr val="404040"/>
                </a:solidFill>
                <a:latin typeface="Meiryo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h-TH" altLang="th-TH">
              <a:solidFill>
                <a:schemeClr val="tx1"/>
              </a:solidFill>
            </a:endParaRPr>
          </a:p>
        </p:txBody>
      </p:sp>
      <p:sp>
        <p:nvSpPr>
          <p:cNvPr id="4" name="ลูกศรซ้าย 3">
            <a:extLst>
              <a:ext uri="{FF2B5EF4-FFF2-40B4-BE49-F238E27FC236}">
                <a16:creationId xmlns:a16="http://schemas.microsoft.com/office/drawing/2014/main" xmlns="" id="{669C9605-801C-48A6-B080-F0844D544E23}"/>
              </a:ext>
            </a:extLst>
          </p:cNvPr>
          <p:cNvSpPr/>
          <p:nvPr/>
        </p:nvSpPr>
        <p:spPr>
          <a:xfrm>
            <a:off x="8777288" y="3114675"/>
            <a:ext cx="554037" cy="9366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713" y="-55563"/>
            <a:ext cx="12992101" cy="22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13"/>
          <p:cNvSpPr txBox="1">
            <a:spLocks noChangeArrowheads="1"/>
          </p:cNvSpPr>
          <p:nvPr/>
        </p:nvSpPr>
        <p:spPr bwMode="auto">
          <a:xfrm>
            <a:off x="5348288" y="32131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ts val="925"/>
              </a:spcBef>
              <a:buFont typeface="Corbel" panose="020B0503020204020204" pitchFamily="34" charset="0"/>
              <a:defRPr>
                <a:solidFill>
                  <a:srgbClr val="404040"/>
                </a:solidFill>
                <a:latin typeface="Meiryo" pitchFamily="34" charset="-128"/>
              </a:defRPr>
            </a:lvl1pPr>
            <a:lvl2pPr marL="742950" indent="-285750">
              <a:lnSpc>
                <a:spcPct val="140000"/>
              </a:lnSpc>
              <a:spcBef>
                <a:spcPts val="925"/>
              </a:spcBef>
              <a:buFont typeface="Corbel" panose="020B0503020204020204" pitchFamily="34" charset="0"/>
              <a:defRPr sz="1600">
                <a:solidFill>
                  <a:srgbClr val="404040"/>
                </a:solidFill>
                <a:latin typeface="Meiryo" pitchFamily="34" charset="-128"/>
              </a:defRPr>
            </a:lvl2pPr>
            <a:lvl3pPr marL="1143000" indent="-228600">
              <a:lnSpc>
                <a:spcPct val="140000"/>
              </a:lnSpc>
              <a:spcBef>
                <a:spcPts val="925"/>
              </a:spcBef>
              <a:buFont typeface="Corbel" panose="020B0503020204020204" pitchFamily="34" charset="0"/>
              <a:buChar char="–"/>
              <a:defRPr sz="1400" i="1">
                <a:solidFill>
                  <a:srgbClr val="404040"/>
                </a:solidFill>
                <a:latin typeface="Meiryo" pitchFamily="34" charset="-128"/>
              </a:defRPr>
            </a:lvl3pPr>
            <a:lvl4pPr marL="1600200" indent="-228600">
              <a:lnSpc>
                <a:spcPct val="140000"/>
              </a:lnSpc>
              <a:spcBef>
                <a:spcPts val="925"/>
              </a:spcBef>
              <a:buFont typeface="Corbel" panose="020B0503020204020204" pitchFamily="34" charset="0"/>
              <a:buChar char="–"/>
              <a:defRPr sz="1400">
                <a:solidFill>
                  <a:srgbClr val="404040"/>
                </a:solidFill>
                <a:latin typeface="Meiryo" pitchFamily="34" charset="-128"/>
              </a:defRPr>
            </a:lvl4pPr>
            <a:lvl5pPr marL="2057400" indent="-228600">
              <a:lnSpc>
                <a:spcPct val="140000"/>
              </a:lnSpc>
              <a:spcBef>
                <a:spcPts val="925"/>
              </a:spcBef>
              <a:buFont typeface="Corbel" panose="020B0503020204020204" pitchFamily="34" charset="0"/>
              <a:buChar char="–"/>
              <a:defRPr sz="1400" i="1">
                <a:solidFill>
                  <a:srgbClr val="404040"/>
                </a:solidFill>
                <a:latin typeface="Meiryo" pitchFamily="34" charset="-128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ts val="925"/>
              </a:spcBef>
              <a:spcAft>
                <a:spcPct val="0"/>
              </a:spcAft>
              <a:buFont typeface="Corbel" panose="020B0503020204020204" pitchFamily="34" charset="0"/>
              <a:buChar char="–"/>
              <a:defRPr sz="1400" i="1">
                <a:solidFill>
                  <a:srgbClr val="404040"/>
                </a:solidFill>
                <a:latin typeface="Meiryo" pitchFamily="34" charset="-128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ts val="925"/>
              </a:spcBef>
              <a:spcAft>
                <a:spcPct val="0"/>
              </a:spcAft>
              <a:buFont typeface="Corbel" panose="020B0503020204020204" pitchFamily="34" charset="0"/>
              <a:buChar char="–"/>
              <a:defRPr sz="1400" i="1">
                <a:solidFill>
                  <a:srgbClr val="404040"/>
                </a:solidFill>
                <a:latin typeface="Meiryo" pitchFamily="34" charset="-128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ts val="925"/>
              </a:spcBef>
              <a:spcAft>
                <a:spcPct val="0"/>
              </a:spcAft>
              <a:buFont typeface="Corbel" panose="020B0503020204020204" pitchFamily="34" charset="0"/>
              <a:buChar char="–"/>
              <a:defRPr sz="1400" i="1">
                <a:solidFill>
                  <a:srgbClr val="404040"/>
                </a:solidFill>
                <a:latin typeface="Meiryo" pitchFamily="34" charset="-128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ts val="925"/>
              </a:spcBef>
              <a:spcAft>
                <a:spcPct val="0"/>
              </a:spcAft>
              <a:buFont typeface="Corbel" panose="020B0503020204020204" pitchFamily="34" charset="0"/>
              <a:buChar char="–"/>
              <a:defRPr sz="1400" i="1">
                <a:solidFill>
                  <a:srgbClr val="404040"/>
                </a:solidFill>
                <a:latin typeface="Meiryo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h-TH" altLang="th-TH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B282C9A-B165-4DEB-AA22-B26B03130B63}"/>
              </a:ext>
            </a:extLst>
          </p:cNvPr>
          <p:cNvSpPr/>
          <p:nvPr/>
        </p:nvSpPr>
        <p:spPr>
          <a:xfrm>
            <a:off x="3235325" y="2346325"/>
            <a:ext cx="871538" cy="266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4AF64DFB-CB2E-4953-83D9-1E60C1CA3275}"/>
              </a:ext>
            </a:extLst>
          </p:cNvPr>
          <p:cNvCxnSpPr>
            <a:cxnSpLocks/>
          </p:cNvCxnSpPr>
          <p:nvPr/>
        </p:nvCxnSpPr>
        <p:spPr>
          <a:xfrm flipH="1">
            <a:off x="4762500" y="3941763"/>
            <a:ext cx="4826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713" y="2235200"/>
            <a:ext cx="12939713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47973198-2F3A-4C7B-8A87-74709AE240FB}"/>
              </a:ext>
            </a:extLst>
          </p:cNvPr>
          <p:cNvSpPr/>
          <p:nvPr/>
        </p:nvSpPr>
        <p:spPr>
          <a:xfrm>
            <a:off x="4235450" y="2278063"/>
            <a:ext cx="1009650" cy="2667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215F03B-893F-4734-98F4-9B490DB41326}"/>
              </a:ext>
            </a:extLst>
          </p:cNvPr>
          <p:cNvSpPr/>
          <p:nvPr/>
        </p:nvSpPr>
        <p:spPr>
          <a:xfrm>
            <a:off x="4235450" y="2278063"/>
            <a:ext cx="100965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6257B21-17A5-422A-BC91-E2E83F27F109}"/>
              </a:ext>
            </a:extLst>
          </p:cNvPr>
          <p:cNvSpPr/>
          <p:nvPr/>
        </p:nvSpPr>
        <p:spPr>
          <a:xfrm>
            <a:off x="5210175" y="2406650"/>
            <a:ext cx="276225" cy="2571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5ECD8995-3583-477C-B6E0-E4D61C1211F4}"/>
              </a:ext>
            </a:extLst>
          </p:cNvPr>
          <p:cNvSpPr/>
          <p:nvPr/>
        </p:nvSpPr>
        <p:spPr>
          <a:xfrm>
            <a:off x="6003925" y="2824163"/>
            <a:ext cx="260350" cy="2365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49C5F5B1-F3EE-499E-84A1-71620A9D3943}"/>
              </a:ext>
            </a:extLst>
          </p:cNvPr>
          <p:cNvSpPr/>
          <p:nvPr/>
        </p:nvSpPr>
        <p:spPr>
          <a:xfrm>
            <a:off x="6684963" y="3622675"/>
            <a:ext cx="276225" cy="2682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344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E0779BE-475F-4E28-A365-33AEEA27B5C8}"/>
              </a:ext>
            </a:extLst>
          </p:cNvPr>
          <p:cNvSpPr/>
          <p:nvPr/>
        </p:nvSpPr>
        <p:spPr>
          <a:xfrm>
            <a:off x="7118350" y="3281363"/>
            <a:ext cx="315913" cy="2571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ลูกศรซ้าย 1">
            <a:extLst>
              <a:ext uri="{FF2B5EF4-FFF2-40B4-BE49-F238E27FC236}">
                <a16:creationId xmlns:a16="http://schemas.microsoft.com/office/drawing/2014/main" xmlns="" id="{45F341F4-80D8-4180-9D4C-3083E573D253}"/>
              </a:ext>
            </a:extLst>
          </p:cNvPr>
          <p:cNvSpPr/>
          <p:nvPr/>
        </p:nvSpPr>
        <p:spPr>
          <a:xfrm>
            <a:off x="6134100" y="3690938"/>
            <a:ext cx="422275" cy="13176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071189-C694-49D8-8C07-8BBC0377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dirty="0"/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6675" y="0"/>
            <a:ext cx="13528675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25" y="1966913"/>
            <a:ext cx="13255625" cy="690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62B19E0-4449-4332-B315-D6F954053573}"/>
              </a:ext>
            </a:extLst>
          </p:cNvPr>
          <p:cNvSpPr/>
          <p:nvPr/>
        </p:nvSpPr>
        <p:spPr>
          <a:xfrm>
            <a:off x="3011488" y="5581650"/>
            <a:ext cx="328612" cy="3016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F44E50-BEA2-42AD-82BB-EEBB7B762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  <p:pic>
        <p:nvPicPr>
          <p:cNvPr id="12291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33338"/>
            <a:ext cx="10579100" cy="1787525"/>
          </a:xfrm>
        </p:spPr>
      </p:pic>
      <p:pic>
        <p:nvPicPr>
          <p:cNvPr id="1229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t="10269" r="5127" b="3674"/>
          <a:stretch>
            <a:fillRect/>
          </a:stretch>
        </p:blipFill>
        <p:spPr bwMode="auto">
          <a:xfrm>
            <a:off x="0" y="1787525"/>
            <a:ext cx="121920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7BA8A16-17AB-407C-A6BA-E935FF6CE216}"/>
              </a:ext>
            </a:extLst>
          </p:cNvPr>
          <p:cNvSpPr/>
          <p:nvPr/>
        </p:nvSpPr>
        <p:spPr>
          <a:xfrm>
            <a:off x="6970713" y="3017838"/>
            <a:ext cx="301625" cy="2968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294" name="Content Placeholder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AB23CB8-F1BD-486F-9807-3C32EBE380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pic>
        <p:nvPicPr>
          <p:cNvPr id="1331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39863"/>
          </a:xfrm>
        </p:spPr>
      </p:pic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1423988"/>
            <a:ext cx="6357937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FBF9E70-E740-4F66-A36F-E0024A353403}"/>
              </a:ext>
            </a:extLst>
          </p:cNvPr>
          <p:cNvSpPr/>
          <p:nvPr/>
        </p:nvSpPr>
        <p:spPr>
          <a:xfrm>
            <a:off x="3762375" y="2900363"/>
            <a:ext cx="315913" cy="2730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54EA8A9-4B84-4C94-83E1-75A907D36C91}"/>
              </a:ext>
            </a:extLst>
          </p:cNvPr>
          <p:cNvSpPr/>
          <p:nvPr/>
        </p:nvSpPr>
        <p:spPr>
          <a:xfrm>
            <a:off x="3963988" y="4189413"/>
            <a:ext cx="315912" cy="2746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B0EEEBB-8895-4E4D-BE1B-CCE744180458}"/>
              </a:ext>
            </a:extLst>
          </p:cNvPr>
          <p:cNvSpPr/>
          <p:nvPr/>
        </p:nvSpPr>
        <p:spPr>
          <a:xfrm>
            <a:off x="3648075" y="6307138"/>
            <a:ext cx="315913" cy="2730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xmlns="" id="{4D9C5C03-0490-4430-8CB7-65AD6D3EA861}"/>
              </a:ext>
            </a:extLst>
          </p:cNvPr>
          <p:cNvSpPr/>
          <p:nvPr/>
        </p:nvSpPr>
        <p:spPr>
          <a:xfrm>
            <a:off x="3919538" y="2701925"/>
            <a:ext cx="360362" cy="1190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9FCCCDC-E6BD-4F16-8883-3496623DB4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FAE2AE-D3DB-4D99-AF22-04CFB670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dirty="0"/>
          </a:p>
        </p:txBody>
      </p:sp>
      <p:pic>
        <p:nvPicPr>
          <p:cNvPr id="14340" name="Content Placeholder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55750"/>
            <a:ext cx="6938963" cy="5302250"/>
          </a:xfrm>
        </p:spPr>
      </p:pic>
      <p:pic>
        <p:nvPicPr>
          <p:cNvPr id="1434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121920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วงรี 3">
            <a:extLst>
              <a:ext uri="{FF2B5EF4-FFF2-40B4-BE49-F238E27FC236}">
                <a16:creationId xmlns:a16="http://schemas.microsoft.com/office/drawing/2014/main" xmlns="" id="{A9DC4BC8-30FF-4512-B10C-40AE9D0B45FF}"/>
              </a:ext>
            </a:extLst>
          </p:cNvPr>
          <p:cNvSpPr/>
          <p:nvPr/>
        </p:nvSpPr>
        <p:spPr>
          <a:xfrm>
            <a:off x="3919538" y="2751138"/>
            <a:ext cx="415925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" name="ลูกศรซ้าย 5">
            <a:extLst>
              <a:ext uri="{FF2B5EF4-FFF2-40B4-BE49-F238E27FC236}">
                <a16:creationId xmlns:a16="http://schemas.microsoft.com/office/drawing/2014/main" xmlns="" id="{4183CA82-F6AD-4D97-928F-52EC8CAF9E6A}"/>
              </a:ext>
            </a:extLst>
          </p:cNvPr>
          <p:cNvSpPr/>
          <p:nvPr/>
        </p:nvSpPr>
        <p:spPr>
          <a:xfrm>
            <a:off x="8686800" y="4106863"/>
            <a:ext cx="350838" cy="1714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8E2B080-C282-4A4B-A980-7CB3321D51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BA9CF9-E059-4FAB-882F-4FDE2076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dirty="0"/>
          </a:p>
        </p:txBody>
      </p:sp>
      <p:pic>
        <p:nvPicPr>
          <p:cNvPr id="1536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217738"/>
            <a:ext cx="8958263" cy="4640262"/>
          </a:xfrm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LinesVTI">
  <a:themeElements>
    <a:clrScheme name="AnalogousFromLightSeedRightStep">
      <a:dk1>
        <a:srgbClr val="000000"/>
      </a:dk1>
      <a:lt1>
        <a:srgbClr val="FFFFFF"/>
      </a:lt1>
      <a:dk2>
        <a:srgbClr val="413624"/>
      </a:dk2>
      <a:lt2>
        <a:srgbClr val="E2E7E8"/>
      </a:lt2>
      <a:accent1>
        <a:srgbClr val="EE876B"/>
      </a:accent1>
      <a:accent2>
        <a:srgbClr val="D5952A"/>
      </a:accent2>
      <a:accent3>
        <a:srgbClr val="A3A84D"/>
      </a:accent3>
      <a:accent4>
        <a:srgbClr val="7BB23B"/>
      </a:accent4>
      <a:accent5>
        <a:srgbClr val="41B930"/>
      </a:accent5>
      <a:accent6>
        <a:srgbClr val="30BA59"/>
      </a:accent6>
      <a:hlink>
        <a:srgbClr val="5B8B97"/>
      </a:hlink>
      <a:folHlink>
        <a:srgbClr val="828282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17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Meiryo</vt:lpstr>
      <vt:lpstr>Arial</vt:lpstr>
      <vt:lpstr>Corbel</vt:lpstr>
      <vt:lpstr>Calibri</vt:lpstr>
      <vt:lpstr>Cordia New</vt:lpstr>
      <vt:lpstr>TH SarabunPSK</vt:lpstr>
      <vt:lpstr>SketchLinesVTI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kanha ngew-ook</dc:creator>
  <cp:lastModifiedBy>User</cp:lastModifiedBy>
  <cp:revision>42</cp:revision>
  <dcterms:created xsi:type="dcterms:W3CDTF">2020-09-07T02:58:23Z</dcterms:created>
  <dcterms:modified xsi:type="dcterms:W3CDTF">2021-05-25T03:54:33Z</dcterms:modified>
</cp:coreProperties>
</file>